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0" r:id="rId7"/>
    <p:sldId id="259" r:id="rId8"/>
    <p:sldId id="261" r:id="rId9"/>
    <p:sldId id="258" r:id="rId10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58" d="100"/>
          <a:sy n="5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577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40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63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6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4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4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20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9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1/11/2024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14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</p:spTree>
    <p:extLst>
      <p:ext uri="{BB962C8B-B14F-4D97-AF65-F5344CB8AC3E}">
        <p14:creationId xmlns:p14="http://schemas.microsoft.com/office/powerpoint/2010/main" val="2474856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3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A0FEC64C-8C2C-C620-A390-B19615E627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l="20444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sl-SI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2B6CF9F8-7C6F-5D75-E8A7-D8E156B313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sl-SI"/>
              <a:t>Digitalni dvojček</a:t>
            </a:r>
            <a:endParaRPr lang="sl-SI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65E2D781-4B84-485E-CE16-9ECB7145C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sl-SI" dirty="0">
                <a:solidFill>
                  <a:schemeClr val="tx1"/>
                </a:solidFill>
              </a:rPr>
              <a:t>Matevž Kalčič</a:t>
            </a:r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569158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6A9AC7E-4944-37AD-F0D4-6F027ABD8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Kaj je digitalni dvojček?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A7F979E-7D35-C69F-90FD-80298DA30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>
                <a:latin typeface="+mj-lt"/>
              </a:rPr>
              <a:t>D</a:t>
            </a:r>
            <a:r>
              <a:rPr lang="sl-SI" b="0" i="0" dirty="0">
                <a:effectLst/>
                <a:latin typeface="+mj-lt"/>
              </a:rPr>
              <a:t>igitalna reprezentacija fizičnega objekta, procesa ali sistema v realnem času.</a:t>
            </a:r>
          </a:p>
          <a:p>
            <a:r>
              <a:rPr lang="sl-SI" dirty="0">
                <a:latin typeface="+mj-lt"/>
              </a:rPr>
              <a:t>U</a:t>
            </a:r>
            <a:r>
              <a:rPr lang="sl-SI" b="0" i="0" dirty="0">
                <a:effectLst/>
                <a:latin typeface="+mj-lt"/>
              </a:rPr>
              <a:t>stvarja se s pomočjo različnih tehnologij, kot so senzorji, internet stvari (</a:t>
            </a:r>
            <a:r>
              <a:rPr lang="sl-SI" b="0" i="0" dirty="0" err="1">
                <a:effectLst/>
                <a:latin typeface="+mj-lt"/>
              </a:rPr>
              <a:t>IoT</a:t>
            </a:r>
            <a:r>
              <a:rPr lang="sl-SI" b="0" i="0" dirty="0">
                <a:effectLst/>
                <a:latin typeface="+mj-lt"/>
              </a:rPr>
              <a:t>) in simulacije.</a:t>
            </a:r>
          </a:p>
          <a:p>
            <a:r>
              <a:rPr lang="sl-SI" b="0" i="0" dirty="0">
                <a:effectLst/>
                <a:latin typeface="+mj-lt"/>
              </a:rPr>
              <a:t>Glavni cilj je omogočiti natančno spremljanje, analizo in simulacijo dejanskega objekta ali procesa v realnem času.</a:t>
            </a:r>
          </a:p>
          <a:p>
            <a:r>
              <a:rPr lang="sl-SI" b="0" i="0" dirty="0">
                <a:effectLst/>
                <a:latin typeface="+mj-lt"/>
              </a:rPr>
              <a:t>Primeri uporabe od industrijskih obratov in naprav do kompleksnih infrastrukturnih sistemov ter celo človeškega telesa.</a:t>
            </a:r>
            <a:endParaRPr lang="sl-SI" dirty="0">
              <a:latin typeface="+mj-lt"/>
            </a:endParaRP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B679E99A-2489-34E1-C835-5CC0F303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118" y="3944679"/>
            <a:ext cx="3540691" cy="245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0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F746272-09A4-8563-CE77-64B9242B0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Moja izvedba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8DB8871-4298-447A-2AC0-90D6B917A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Ustvaril sem enostaven primer digitalnega dvojčka s pomočjo </a:t>
            </a:r>
            <a:r>
              <a:rPr lang="sl-SI" dirty="0" err="1"/>
              <a:t>Arduina</a:t>
            </a:r>
            <a:r>
              <a:rPr lang="sl-SI" dirty="0"/>
              <a:t> in programa </a:t>
            </a:r>
            <a:r>
              <a:rPr lang="sl-SI" dirty="0" err="1"/>
              <a:t>Unity</a:t>
            </a:r>
            <a:r>
              <a:rPr lang="sl-SI" dirty="0"/>
              <a:t> 3D. Ideja je bila, da bi prek </a:t>
            </a:r>
            <a:r>
              <a:rPr lang="sl-SI" dirty="0" err="1"/>
              <a:t>Arduina</a:t>
            </a:r>
            <a:r>
              <a:rPr lang="sl-SI" dirty="0"/>
              <a:t> in s pomočjo senzorja za temperaturo meril temperaturo v svoji sobi.</a:t>
            </a:r>
          </a:p>
        </p:txBody>
      </p:sp>
    </p:spTree>
    <p:extLst>
      <p:ext uri="{BB962C8B-B14F-4D97-AF65-F5344CB8AC3E}">
        <p14:creationId xmlns:p14="http://schemas.microsoft.com/office/powerpoint/2010/main" val="1237291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938317A-9A04-396B-7F1C-BA84F5E04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err="1"/>
              <a:t>Arduino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4CB8999-F855-A75C-C2B5-3CC730C74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Uporabil sem </a:t>
            </a:r>
            <a:r>
              <a:rPr lang="sl-SI" dirty="0" err="1"/>
              <a:t>Arduino</a:t>
            </a:r>
            <a:r>
              <a:rPr lang="sl-SI" dirty="0"/>
              <a:t> UNO z dodanim ESP8266 </a:t>
            </a:r>
            <a:r>
              <a:rPr lang="sl-SI" dirty="0" err="1"/>
              <a:t>shieldom</a:t>
            </a:r>
            <a:r>
              <a:rPr lang="sl-SI" dirty="0"/>
              <a:t> za </a:t>
            </a:r>
            <a:r>
              <a:rPr lang="sl-SI" dirty="0" err="1"/>
              <a:t>WiFi</a:t>
            </a:r>
            <a:r>
              <a:rPr lang="sl-SI" dirty="0"/>
              <a:t> </a:t>
            </a:r>
            <a:r>
              <a:rPr lang="sl-SI" dirty="0" err="1"/>
              <a:t>povezavnost</a:t>
            </a:r>
            <a:r>
              <a:rPr lang="sl-SI" dirty="0"/>
              <a:t>. Uporabljen senzor je BMP280, ki meri temperaturo, pritisk in nadmorsko višino. </a:t>
            </a: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657366AB-9449-1ED8-ED3A-90889D43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439" y="2849834"/>
            <a:ext cx="3203121" cy="364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14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2C3C189-F0C7-65AD-F5F6-82A259DBB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Podatki na HTTP serverju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EEFE2395-EB8B-DA53-3DC1-A94E583B5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Z </a:t>
            </a:r>
            <a:r>
              <a:rPr lang="sl-SI" dirty="0" err="1"/>
              <a:t>Arduinom</a:t>
            </a:r>
            <a:r>
              <a:rPr lang="sl-SI" dirty="0"/>
              <a:t> sem vzpostavil HTTP server, na katerega sem nato s pomočjo metode POST pošiljal podatke na HTTP strežnik. Za to sem uporabil knjižnice ESP8266WiFi.h in ESP8266WebServer.h. </a:t>
            </a:r>
            <a:r>
              <a:rPr lang="sl-SI" dirty="0" err="1"/>
              <a:t>Arduino</a:t>
            </a:r>
            <a:r>
              <a:rPr lang="sl-SI" dirty="0"/>
              <a:t> in računalnik na katerem bo vzpostavljen HTTP strežnik, morata biti povezana na isti </a:t>
            </a:r>
            <a:r>
              <a:rPr lang="sl-SI" dirty="0" err="1"/>
              <a:t>WiFi</a:t>
            </a:r>
            <a:r>
              <a:rPr lang="sl-SI" dirty="0"/>
              <a:t>, da vzpostavljanje sploh uspe. Podatki, ki so bili poslani iz senzorja so v formatu URL. Podatki bi lahko bili tudi v formatu JSON ali XML, ampak bi zato potrebovali implementirati dodatne knjižnice.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9B99C4D4-1962-7ACF-CB2B-D75301799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719856"/>
            <a:ext cx="914400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177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E3882EA-659C-DDD0-ACBA-F8C869E15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l-SI" dirty="0" err="1"/>
              <a:t>Unity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83C3ACC-768F-7266-323B-08D2C77A1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V programu </a:t>
            </a:r>
            <a:r>
              <a:rPr lang="sl-SI" dirty="0" err="1"/>
              <a:t>Unity</a:t>
            </a:r>
            <a:r>
              <a:rPr lang="sl-SI" dirty="0"/>
              <a:t> sem ustvaril „model“ svoje sobe. Nato sem napisal skripto, ki iz HTTP strežnika sprejema podatke iz senzorja. Te podatke nato, ko pritisnemo </a:t>
            </a:r>
            <a:r>
              <a:rPr lang="sl-SI" dirty="0" err="1"/>
              <a:t>Play</a:t>
            </a:r>
            <a:r>
              <a:rPr lang="sl-SI" dirty="0"/>
              <a:t>, izpisuje v sceni v </a:t>
            </a:r>
            <a:r>
              <a:rPr lang="sl-SI" dirty="0" err="1"/>
              <a:t>Unityu</a:t>
            </a:r>
            <a:r>
              <a:rPr lang="sl-SI" dirty="0"/>
              <a:t>.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B2484D19-437D-571B-53E4-A463A6595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72" y="3017542"/>
            <a:ext cx="4982228" cy="2668688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0613A90C-BA44-4FB1-1F87-461E368F0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665" y="3013052"/>
            <a:ext cx="4583535" cy="266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4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6E17C506DFF64E8D1DD5FA54F99440" ma:contentTypeVersion="4" ma:contentTypeDescription="Create a new document." ma:contentTypeScope="" ma:versionID="6fc2281714a3dd99c66805568ac47016">
  <xsd:schema xmlns:xsd="http://www.w3.org/2001/XMLSchema" xmlns:xs="http://www.w3.org/2001/XMLSchema" xmlns:p="http://schemas.microsoft.com/office/2006/metadata/properties" xmlns:ns3="d63d179d-ebff-4274-bbd3-328269c3dfb4" targetNamespace="http://schemas.microsoft.com/office/2006/metadata/properties" ma:root="true" ma:fieldsID="e0648ba8a1c1261f9d33c56c04d810fb" ns3:_="">
    <xsd:import namespace="d63d179d-ebff-4274-bbd3-328269c3dfb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3d179d-ebff-4274-bbd3-328269c3df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02EECB4-FF22-4565-8F61-282E66C583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FC162-996E-4A73-AD7B-0E08C68EB800}">
  <ds:schemaRefs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d63d179d-ebff-4274-bbd3-328269c3dfb4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5FF1CB5-A3A7-43FE-A0DC-9398048671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3d179d-ebff-4274-bbd3-328269c3df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Digitalni dvojček</Template>
  <TotalTime>27</TotalTime>
  <Words>271</Words>
  <Application>Microsoft Office PowerPoint</Application>
  <PresentationFormat>Širokozaslonsko</PresentationFormat>
  <Paragraphs>15</Paragraphs>
  <Slides>6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3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6</vt:i4>
      </vt:variant>
    </vt:vector>
  </HeadingPairs>
  <TitlesOfParts>
    <vt:vector size="10" baseType="lpstr">
      <vt:lpstr>Arial</vt:lpstr>
      <vt:lpstr>Garamond</vt:lpstr>
      <vt:lpstr>Goudy Old Style</vt:lpstr>
      <vt:lpstr>SavonVTI</vt:lpstr>
      <vt:lpstr>Digitalni dvojček</vt:lpstr>
      <vt:lpstr>Kaj je digitalni dvojček?</vt:lpstr>
      <vt:lpstr>Moja izvedba</vt:lpstr>
      <vt:lpstr>Arduino del</vt:lpstr>
      <vt:lpstr>Podatki na HTTP serverju</vt:lpstr>
      <vt:lpstr>Unity 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Digitalni dvojček</dc:title>
  <dc:creator>Kalčič, Matevž</dc:creator>
  <cp:lastModifiedBy>Kalčič, Matevž</cp:lastModifiedBy>
  <cp:revision>5</cp:revision>
  <dcterms:created xsi:type="dcterms:W3CDTF">2024-01-10T17:48:23Z</dcterms:created>
  <dcterms:modified xsi:type="dcterms:W3CDTF">2024-01-11T08:03:17Z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0x010100716E17C506DFF64E8D1DD5FA54F99440</vt:lpwstr>
  </property>
</Properties>
</file>

<file path=docProps/thumbnail.jpeg>
</file>